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58" r:id="rId2"/>
  </p:sldIdLst>
  <p:sldSz cx="9144000" cy="6858000" type="screen4x3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 autoAdjust="0"/>
  </p:normalViewPr>
  <p:slideViewPr>
    <p:cSldViewPr snapToGrid="0">
      <p:cViewPr varScale="1">
        <p:scale>
          <a:sx n="52" d="100"/>
          <a:sy n="52" d="100"/>
        </p:scale>
        <p:origin x="67" y="5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305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3" y="3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6EE1395F-0550-495B-AD7C-DA6289440595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97213" y="887413"/>
            <a:ext cx="3195637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3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CBC441B-7B08-4241-97DC-1FC0472C7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80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86E98-9F69-4CC6-B7C9-F92F1A416932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3AF4-C01D-4D22-8C9D-14E565C5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78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86E98-9F69-4CC6-B7C9-F92F1A416932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3AF4-C01D-4D22-8C9D-14E565C5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86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86E98-9F69-4CC6-B7C9-F92F1A416932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3AF4-C01D-4D22-8C9D-14E565C5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64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86E98-9F69-4CC6-B7C9-F92F1A416932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3AF4-C01D-4D22-8C9D-14E565C5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074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86E98-9F69-4CC6-B7C9-F92F1A416932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3AF4-C01D-4D22-8C9D-14E565C5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31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86E98-9F69-4CC6-B7C9-F92F1A416932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3AF4-C01D-4D22-8C9D-14E565C5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867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86E98-9F69-4CC6-B7C9-F92F1A416932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3AF4-C01D-4D22-8C9D-14E565C5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9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86E98-9F69-4CC6-B7C9-F92F1A416932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3AF4-C01D-4D22-8C9D-14E565C5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64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86E98-9F69-4CC6-B7C9-F92F1A416932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3AF4-C01D-4D22-8C9D-14E565C5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45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86E98-9F69-4CC6-B7C9-F92F1A416932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3AF4-C01D-4D22-8C9D-14E565C5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8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86E98-9F69-4CC6-B7C9-F92F1A416932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3AF4-C01D-4D22-8C9D-14E565C5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91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086E98-9F69-4CC6-B7C9-F92F1A416932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DC3AF4-C01D-4D22-8C9D-14E565C5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2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and white drawing of a group of men&#10;&#10;AI-generated content may be incorrect.">
            <a:extLst>
              <a:ext uri="{FF2B5EF4-FFF2-40B4-BE49-F238E27FC236}">
                <a16:creationId xmlns:a16="http://schemas.microsoft.com/office/drawing/2014/main" id="{24118715-8094-2EB3-7A67-0DD1E1B8E4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3900" y="-295275"/>
            <a:ext cx="10067925" cy="6638925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B00033F3-66C0-3D6B-8F9B-C57A06798D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737" y="5990708"/>
            <a:ext cx="8010525" cy="86729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dirty="0">
                <a:latin typeface="Britannic Bold" panose="020B0903060703020204" pitchFamily="34" charset="0"/>
              </a:rPr>
              <a:t>Kairos #45       Northeast Correctional Complex(NECX)       SONS of THUNDER  </a:t>
            </a:r>
            <a:br>
              <a:rPr lang="en-US" sz="1400" b="1" dirty="0">
                <a:latin typeface="Britannic Bold" panose="020B0903060703020204" pitchFamily="34" charset="0"/>
              </a:rPr>
            </a:br>
            <a:r>
              <a:rPr lang="en-US" sz="1400" b="0" i="0" dirty="0">
                <a:solidFill>
                  <a:srgbClr val="000000"/>
                </a:solidFill>
                <a:effectLst/>
                <a:latin typeface="Britannic Bold" panose="020B0903060703020204" pitchFamily="34" charset="0"/>
              </a:rPr>
              <a:t>James son of Zebedee and his brother John (to them he gave the name Boanerges, </a:t>
            </a:r>
            <a:br>
              <a:rPr lang="en-US" sz="1400" b="0" i="0" dirty="0">
                <a:solidFill>
                  <a:srgbClr val="000000"/>
                </a:solidFill>
                <a:effectLst/>
                <a:latin typeface="Britannic Bold" panose="020B0903060703020204" pitchFamily="34" charset="0"/>
              </a:rPr>
            </a:br>
            <a:r>
              <a:rPr lang="en-US" sz="1400" b="0" i="0" dirty="0">
                <a:solidFill>
                  <a:srgbClr val="000000"/>
                </a:solidFill>
                <a:effectLst/>
                <a:latin typeface="Britannic Bold" panose="020B0903060703020204" pitchFamily="34" charset="0"/>
              </a:rPr>
              <a:t>which means “sons of thunder”) </a:t>
            </a:r>
            <a:r>
              <a:rPr lang="en-US" sz="1400" dirty="0">
                <a:latin typeface="Britannic Bold" panose="020B0903060703020204" pitchFamily="34" charset="0"/>
              </a:rPr>
              <a:t>Mark 3:17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8C7E72-9FB0-287D-C796-C3640BD1A6F4}"/>
              </a:ext>
            </a:extLst>
          </p:cNvPr>
          <p:cNvSpPr txBox="1"/>
          <p:nvPr/>
        </p:nvSpPr>
        <p:spPr>
          <a:xfrm>
            <a:off x="7755731" y="6147355"/>
            <a:ext cx="19716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Britannic Bold" panose="020B0903060703020204" pitchFamily="34" charset="0"/>
              </a:rPr>
              <a:t>April 24-27, 2025</a:t>
            </a:r>
          </a:p>
        </p:txBody>
      </p:sp>
    </p:spTree>
    <p:extLst>
      <p:ext uri="{BB962C8B-B14F-4D97-AF65-F5344CB8AC3E}">
        <p14:creationId xmlns:p14="http://schemas.microsoft.com/office/powerpoint/2010/main" val="1492162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</TotalTime>
  <Words>44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Britannic Bold</vt:lpstr>
      <vt:lpstr>Office Theme</vt:lpstr>
      <vt:lpstr>Kairos #45       Northeast Correctional Complex(NECX)       SONS of THUNDER   James son of Zebedee and his brother John (to them he gave the name Boanerges,  which means “sons of thunder”) Mark 3:17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Greg Watlington</dc:creator>
  <cp:lastModifiedBy>Weekend Leader</cp:lastModifiedBy>
  <cp:revision>4</cp:revision>
  <cp:lastPrinted>2025-03-14T16:29:44Z</cp:lastPrinted>
  <dcterms:created xsi:type="dcterms:W3CDTF">2025-03-13T21:56:52Z</dcterms:created>
  <dcterms:modified xsi:type="dcterms:W3CDTF">2025-03-18T21:37:25Z</dcterms:modified>
</cp:coreProperties>
</file>